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2" d="100"/>
          <a:sy n="52" d="100"/>
        </p:scale>
        <p:origin x="35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8AD8C5-BC8F-C77A-0DC5-EC4DAD5AB6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F7BDAFE-0A15-E4FD-4A5C-A76519FF94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9B084BE-63A8-6453-1699-D79E7AE94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E69B5-A301-48F4-9252-35F2809E6C52}" type="datetimeFigureOut">
              <a:rPr lang="pt-BR" smtClean="0"/>
              <a:t>22/04/2025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77E3710-4ADE-492B-3D23-1D0F6B733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A7F0FF0-A9AF-91E3-A7A2-949D77BF4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B49CD-151C-4C4C-8661-B540EE30CD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9739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DC8BA1-093C-4FA5-CA39-8C661FA58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8F9B7FC-0707-B800-5F40-48183963C7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1D4DFFC-F153-5987-AFE4-DE536B5E5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E69B5-A301-48F4-9252-35F2809E6C52}" type="datetimeFigureOut">
              <a:rPr lang="pt-BR" smtClean="0"/>
              <a:t>22/04/2025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B27F99B-4F08-9820-1B6F-559FC09CE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1A3462B-E3CD-1CCD-43D5-17CF0C40A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B49CD-151C-4C4C-8661-B540EE30CD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2395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1489E72-45B4-C4AD-DCBF-DBC8B54CD5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D4FB516-FEBB-6D9C-A409-A19CEFAD23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F71C09A-2F42-C54B-A066-C43639ED8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E69B5-A301-48F4-9252-35F2809E6C52}" type="datetimeFigureOut">
              <a:rPr lang="pt-BR" smtClean="0"/>
              <a:t>22/04/2025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BE5D6D5-7DCC-4388-206B-B66E27492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0136C54-02B8-6A66-2F6D-D52CF9703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B49CD-151C-4C4C-8661-B540EE30CD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4054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E85A5E-D4E5-0659-56F4-39505BB5B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82F9AEB-2A4C-2278-0C4E-3B800E1743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04A3FD8-D0C3-1172-146A-D82CC222E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E69B5-A301-48F4-9252-35F2809E6C52}" type="datetimeFigureOut">
              <a:rPr lang="pt-BR" smtClean="0"/>
              <a:t>22/04/2025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1F2455D-29B4-1B7E-1C2D-72D1425FE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5EF65B5-C554-3AAD-64DD-A59E8FA2B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B49CD-151C-4C4C-8661-B540EE30CD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4364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E10771-7453-B2C5-A08E-76161FCE6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1E704A8-BC7A-04DF-1867-230CC601F2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85E684E-7B74-E33D-BD2F-B08E72327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E69B5-A301-48F4-9252-35F2809E6C52}" type="datetimeFigureOut">
              <a:rPr lang="pt-BR" smtClean="0"/>
              <a:t>22/04/2025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5C7D54B-0BA8-407B-7FE3-C86D29C5D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0E5918B-26EB-D577-E4B2-E8C6CF510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B49CD-151C-4C4C-8661-B540EE30CD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7009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4D6F54-890C-9CCB-C22E-3E61A5337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E9375E1-AB9D-3DE5-3E03-5D7340EDA6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333DBB-AAF7-C4DA-2703-FD98ABA5A4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81FDE24-1C27-A08B-9075-3E2C32445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E69B5-A301-48F4-9252-35F2809E6C52}" type="datetimeFigureOut">
              <a:rPr lang="pt-BR" smtClean="0"/>
              <a:t>22/04/2025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063057E-ABFE-FF2D-8B0B-54539BDF9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9EED86C-4E7C-726B-A813-3A7A65FBF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B49CD-151C-4C4C-8661-B540EE30CD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9648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92E3A8-7754-6F65-8E63-2D47D253A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FCEECF3-67BA-A3AB-8564-65B4B68E99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2B824EF-6091-F35E-FE77-5BE7E82B5A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A18F0FD-307E-B4B0-A347-DEE1130135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FCD498A-2C0A-60F9-E7A7-35C0E42134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A34E95C-B4E4-BF5C-66F5-3691714CD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E69B5-A301-48F4-9252-35F2809E6C52}" type="datetimeFigureOut">
              <a:rPr lang="pt-BR" smtClean="0"/>
              <a:t>22/04/2025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F2D6AD6-B51B-CA49-55B7-4923983BA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A2F35502-5734-44C6-AF77-495650842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B49CD-151C-4C4C-8661-B540EE30CD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1257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F5DA52-0D01-717F-F322-CE34650F4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7E612DC-57A4-08FE-124C-52E5FD110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E69B5-A301-48F4-9252-35F2809E6C52}" type="datetimeFigureOut">
              <a:rPr lang="pt-BR" smtClean="0"/>
              <a:t>22/04/2025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6F230D7-F5FF-6364-D49C-622EC5BD5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2E56579-E66E-E8D4-06EA-BFB43EF29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B49CD-151C-4C4C-8661-B540EE30CD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9077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1D0D13C-2FB9-117D-8F57-920717A66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E69B5-A301-48F4-9252-35F2809E6C52}" type="datetimeFigureOut">
              <a:rPr lang="pt-BR" smtClean="0"/>
              <a:t>22/04/2025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136B9E7C-94F7-0F92-A866-C439043A5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465F9C6-EAA1-FE81-F625-1C210FAC9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B49CD-151C-4C4C-8661-B540EE30CD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3855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2CB370-DF76-1597-C978-601DA79BF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CC3EDF-33C7-3DC1-D526-10EF386427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6B33283-78A5-595E-55D6-E3F09EB2D5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E2EC902-D2ED-37E3-8EE4-101FD8A0E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E69B5-A301-48F4-9252-35F2809E6C52}" type="datetimeFigureOut">
              <a:rPr lang="pt-BR" smtClean="0"/>
              <a:t>22/04/2025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DFC2C0F-4112-EC21-372C-2769E13ED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7F0EE75-8A79-3BA9-DE2A-ACF8E0D22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B49CD-151C-4C4C-8661-B540EE30CD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3994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3052D8-5987-4998-060E-797DB8C3A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5B2F9789-3EB5-8A77-E0A6-7B15AD8F72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CE025BD-8D26-6E1A-50AD-D13E37B8D3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7A6B74C-DC56-1413-5F7C-8EBD83580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E69B5-A301-48F4-9252-35F2809E6C52}" type="datetimeFigureOut">
              <a:rPr lang="pt-BR" smtClean="0"/>
              <a:t>22/04/2025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90C2608-52C3-BB2F-5A94-A963763E9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2E7662A-D155-6FD2-24AA-212E90661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B49CD-151C-4C4C-8661-B540EE30CD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9018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D5D63D9-1B08-1525-8B9E-3EB7A21C1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0F312D9-115C-E487-7601-A97044E224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44661F1-CBB1-CB7B-512B-6D9291264C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5E69B5-A301-48F4-9252-35F2809E6C52}" type="datetimeFigureOut">
              <a:rPr lang="pt-BR" smtClean="0"/>
              <a:t>22/04/2025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7B99D1B-7E20-B6B2-8952-EC3EFACFB3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38EB97B-412C-BBE8-50D8-BB6D18DBBF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9B49CD-151C-4C4C-8661-B540EE30CD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3875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Uma imagem contendo Texto&#10;&#10;O conteúdo gerado por IA pode estar incorreto.">
            <a:extLst>
              <a:ext uri="{FF2B5EF4-FFF2-40B4-BE49-F238E27FC236}">
                <a16:creationId xmlns:a16="http://schemas.microsoft.com/office/drawing/2014/main" id="{1B9248E8-C758-D9FF-F862-0C8094EFC4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346BBE8C-051F-EE70-B2BD-453A6F4A46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4DE4D0C-4229-45C0-D320-394B2C7D34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4982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>
            <a:extLst>
              <a:ext uri="{FF2B5EF4-FFF2-40B4-BE49-F238E27FC236}">
                <a16:creationId xmlns:a16="http://schemas.microsoft.com/office/drawing/2014/main" id="{FC12D302-2E29-D667-19B7-21C622794D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5410CDB5-96D9-31A7-B2C0-249B58EFE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1884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>
            <a:extLst>
              <a:ext uri="{FF2B5EF4-FFF2-40B4-BE49-F238E27FC236}">
                <a16:creationId xmlns:a16="http://schemas.microsoft.com/office/drawing/2014/main" id="{740A5FD7-D123-91CA-D0AC-FC5C847549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" y="22526"/>
            <a:ext cx="12192001" cy="6801158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12889D1B-2786-1F2A-6352-36292223F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43888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Amanda Pinheiro</dc:creator>
  <cp:lastModifiedBy>Amanda Pinheiro</cp:lastModifiedBy>
  <cp:revision>1</cp:revision>
  <dcterms:created xsi:type="dcterms:W3CDTF">2025-04-22T20:24:20Z</dcterms:created>
  <dcterms:modified xsi:type="dcterms:W3CDTF">2025-04-22T20:27:29Z</dcterms:modified>
</cp:coreProperties>
</file>