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45478C-926B-4568-8ECF-FC059F5D9C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DF8CDFB-FC55-4227-95CD-505269921D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0CF950D-AE8F-424A-B1BE-9BAD58ACF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9FEB5-1EA6-4627-BEA8-6DC2009E4E6F}" type="datetimeFigureOut">
              <a:rPr lang="pt-BR" smtClean="0"/>
              <a:t>18/04/2024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CF09AFB-EBE4-4A8D-B440-0D24BE0BB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8DE14BB-74F2-4AAD-94F1-E92423F43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5A002-D798-4DD8-BA32-124949634FD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8129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BEFF8A-AD0F-42E2-8F0D-E00B94942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2F2D600-01A0-486D-B6AF-4371B21F9B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C5BB779-014B-4D96-8995-012593A64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9FEB5-1EA6-4627-BEA8-6DC2009E4E6F}" type="datetimeFigureOut">
              <a:rPr lang="pt-BR" smtClean="0"/>
              <a:t>18/04/2024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1D48587-738E-4182-A04A-9C2043D2A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80C9ECB-D484-470E-A097-9DE241CD8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5A002-D798-4DD8-BA32-124949634FD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9254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C872C5B-90D4-42C1-9A5B-2B6C3C47BF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3DC6F6F-87A9-4F6C-8E0B-44F343E8B1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5D16549-6034-4940-8696-5FF527540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9FEB5-1EA6-4627-BEA8-6DC2009E4E6F}" type="datetimeFigureOut">
              <a:rPr lang="pt-BR" smtClean="0"/>
              <a:t>18/04/2024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D039CA9-D69F-4807-BAE8-53A5B800D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67E91E3-0908-4453-BB97-ABB214FCD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5A002-D798-4DD8-BA32-124949634FD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6335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0B8BBF-507A-4692-B311-E6862DCAC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0A47DE6-AFB7-4394-92BE-6B590332C9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D7EED31-AE49-435D-95EB-42B14E21C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9FEB5-1EA6-4627-BEA8-6DC2009E4E6F}" type="datetimeFigureOut">
              <a:rPr lang="pt-BR" smtClean="0"/>
              <a:t>18/04/2024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096DBA9-F266-451E-9BB0-19EE381D1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22053C0-3AB7-48F0-A5EF-7E077DFD2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5A002-D798-4DD8-BA32-124949634FD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4037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500E34-DD77-4DA6-93BC-2970C73F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C6ABD01-FD1D-495C-9CF0-7A9E04A98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B6F5AEC-63D4-42A5-BF2A-F3A376E0F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9FEB5-1EA6-4627-BEA8-6DC2009E4E6F}" type="datetimeFigureOut">
              <a:rPr lang="pt-BR" smtClean="0"/>
              <a:t>18/04/2024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ADD88EE-B836-4B5F-98F7-7A6FB327E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E86C531-6ABC-4BDF-B10F-6CAE3B75E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5A002-D798-4DD8-BA32-124949634FD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6971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9A098A-FD2B-4774-B4D3-A0F2AB5BB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24C8227-5B28-41ED-B800-544B277A34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EC15151-0839-49D6-B5CA-F11C5B6868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7A37E8B-C089-43FF-8748-F3CDBCD29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9FEB5-1EA6-4627-BEA8-6DC2009E4E6F}" type="datetimeFigureOut">
              <a:rPr lang="pt-BR" smtClean="0"/>
              <a:t>18/04/2024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F9FB38F-B995-4DF7-B31B-82DCBDEC9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47706B4-79D8-4E84-ABEE-41283B6E8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5A002-D798-4DD8-BA32-124949634FD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5368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198408-E3F3-4790-AA58-2AF9B66D6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D2F4BF7-E33C-44E0-8B64-A207DBB30B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3902DBB-065B-41B3-BE61-4578839260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F17DC13-E003-44B8-A93C-128343B23F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FF89D98-698F-49DA-99CB-D369D44B67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78CDEAD7-A1A5-49A6-9A6B-96D1F1BCF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9FEB5-1EA6-4627-BEA8-6DC2009E4E6F}" type="datetimeFigureOut">
              <a:rPr lang="pt-BR" smtClean="0"/>
              <a:t>18/04/2024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0F3E7017-5FD0-45F7-853E-AD3A2859C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BABFC1E7-CB2A-4C81-BA06-4196A867A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5A002-D798-4DD8-BA32-124949634FD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6398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42748C-759F-4721-AAB4-7B444615A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2AC3C2B-1A7B-48DB-9CDA-D1BF6B9F0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9FEB5-1EA6-4627-BEA8-6DC2009E4E6F}" type="datetimeFigureOut">
              <a:rPr lang="pt-BR" smtClean="0"/>
              <a:t>18/04/2024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5334DB50-BAE5-4FD3-988E-6712858E5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3DE0C46-C910-4F86-81DD-69C8F60D2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5A002-D798-4DD8-BA32-124949634FD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305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67D35FB0-42BD-4D25-9E80-A537F18AF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9FEB5-1EA6-4627-BEA8-6DC2009E4E6F}" type="datetimeFigureOut">
              <a:rPr lang="pt-BR" smtClean="0"/>
              <a:t>18/04/2024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494B4E6-4FAD-44CA-90BD-053233BEA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5491FBF-43CC-4B78-BF7C-AB75D4D40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5A002-D798-4DD8-BA32-124949634FD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5591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9CFEA1-95FE-4475-A298-54FAFAC0C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1ED8F6F-C871-4968-834B-13A804C3F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1A36A37-3BEB-46BA-A0E1-A761EB8958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9637EC0-9A0F-48EC-952B-6D3897D79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9FEB5-1EA6-4627-BEA8-6DC2009E4E6F}" type="datetimeFigureOut">
              <a:rPr lang="pt-BR" smtClean="0"/>
              <a:t>18/04/2024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BC46EB4-4FAE-4C94-8C56-2B621530C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1BE5D70-EA0C-40C1-80DF-185477CD7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5A002-D798-4DD8-BA32-124949634FD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4189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3122F7-3206-4E16-ACEB-B9DA2A9A1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4848C66-E11E-4A86-974E-D8F87F8C16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499AB0A-1FF7-4C7F-999F-654F379018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3013F98-7D3E-439E-A5D6-5AFD8BD2A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9FEB5-1EA6-4627-BEA8-6DC2009E4E6F}" type="datetimeFigureOut">
              <a:rPr lang="pt-BR" smtClean="0"/>
              <a:t>18/04/2024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1985542-C14C-4258-B485-E0FF66264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F0547E6-5440-4BF5-A2AE-6A3D43192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5A002-D798-4DD8-BA32-124949634FD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9290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69F90D5-D9BD-4B05-A16B-7DC374637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D919CFF-8745-4185-AAC9-ED2A7A0870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55E1E4F-2CFF-4447-8D58-8FACDE3EF8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9FEB5-1EA6-4627-BEA8-6DC2009E4E6F}" type="datetimeFigureOut">
              <a:rPr lang="pt-BR" smtClean="0"/>
              <a:t>18/04/2024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AC7CAC4-19CB-4F5F-A9F9-F131C614FC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CE044F0-83BD-44D2-AD8F-959EB83C0D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5A002-D798-4DD8-BA32-124949634FD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7252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4E758317-4D5D-40D1-94AF-2048B16FC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04EE3DA-D47B-4EC3-BC77-5A19F0CCD4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435958B-3FC7-428D-BCBA-2DA2C14209A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053634B-7724-40F8-A718-65FDF68CE56E}"/>
              </a:ext>
            </a:extLst>
          </p:cNvPr>
          <p:cNvSpPr txBox="1"/>
          <p:nvPr/>
        </p:nvSpPr>
        <p:spPr>
          <a:xfrm>
            <a:off x="914401" y="2700998"/>
            <a:ext cx="47442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Insira seu Título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2D84735-9445-44E3-9A54-934AC0B43EC9}"/>
              </a:ext>
            </a:extLst>
          </p:cNvPr>
          <p:cNvSpPr txBox="1"/>
          <p:nvPr/>
        </p:nvSpPr>
        <p:spPr>
          <a:xfrm>
            <a:off x="914402" y="3228109"/>
            <a:ext cx="7218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Insira seu título </a:t>
            </a:r>
          </a:p>
        </p:txBody>
      </p:sp>
    </p:spTree>
    <p:extLst>
      <p:ext uri="{BB962C8B-B14F-4D97-AF65-F5344CB8AC3E}">
        <p14:creationId xmlns:p14="http://schemas.microsoft.com/office/powerpoint/2010/main" val="28530758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6850F45D-B0D6-4482-BE90-7F47CD4244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F3F3BE6-0CCE-43BF-B484-7F03DD21CFB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0BF5F0-1FC9-46E3-88AA-B3E3DEFFBD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39147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1F5EDDFE-5B2E-4CB0-9F77-4D5C546423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81" y="0"/>
            <a:ext cx="12524508" cy="6858000"/>
          </a:xfr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01D0EAE-B26A-400F-9224-04A117CE7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14135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43893D12-CC16-4505-8679-40D15B8722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A4DBBDF-D38D-4BC1-9C5A-B36CEC4E1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0734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589B1C-A4EB-4A9B-AA34-CFC4C0FF5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177E8B9D-5690-4EEE-A9E5-ADA8510E08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29322" cy="7103993"/>
          </a:xfrm>
        </p:spPr>
      </p:pic>
    </p:spTree>
    <p:extLst>
      <p:ext uri="{BB962C8B-B14F-4D97-AF65-F5344CB8AC3E}">
        <p14:creationId xmlns:p14="http://schemas.microsoft.com/office/powerpoint/2010/main" val="271495904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6</Words>
  <Application>Microsoft Office PowerPoint</Application>
  <PresentationFormat>Widescreen</PresentationFormat>
  <Paragraphs>2</Paragraphs>
  <Slides>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Usuario</dc:creator>
  <cp:lastModifiedBy>Amanda Pinheiro</cp:lastModifiedBy>
  <cp:revision>3</cp:revision>
  <dcterms:created xsi:type="dcterms:W3CDTF">2024-04-17T13:41:45Z</dcterms:created>
  <dcterms:modified xsi:type="dcterms:W3CDTF">2024-04-18T11:12:28Z</dcterms:modified>
</cp:coreProperties>
</file>